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Canva Sans" charset="1" panose="020B05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1498" y="9415888"/>
            <a:ext cx="2170357" cy="65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3"/>
              </a:lnSpc>
              <a:spcBef>
                <a:spcPct val="0"/>
              </a:spcBef>
            </a:pPr>
            <a:r>
              <a:rPr lang="en-US" sz="381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Group 10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20" r="-7" b="-242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DAG68di-sv8</dc:identifier>
  <dcterms:modified xsi:type="dcterms:W3CDTF">2011-08-01T06:04:30Z</dcterms:modified>
  <cp:revision>1</cp:revision>
  <dc:title>Software+Testing+for+AI+Systems.pdf (Presentation)</dc:title>
</cp:coreProperties>
</file>